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ECA5-1907-405C-8713-17DD26AEE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2F99E-832C-48A5-8084-02B5F5F16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58F4-5C64-45F7-A5E7-0E5CC11D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22ED1-6B03-41D6-B825-1876A609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71017-B348-460F-855A-CF5B4FA2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7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9EA6-ACD0-445E-AA00-DD3E8529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E7400-A594-4D49-8EA2-D23F959DA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9D0B9-03C1-41F6-80E6-CFC3D513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D8C1C-AF9B-45A0-92EA-178DED19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FFF13-9BA8-4B1A-BF14-50ADE527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DB16B-CBBC-4915-851A-5B8DEF905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30A20-8C27-426B-8287-14170B9AA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46FF4-B574-4002-B9AB-A3E62D44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134F-ACE1-447A-9695-B44CA81E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C89D-A3DD-4B6D-8F64-4FCBAD68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1E11-9804-416C-9B67-82B08A61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DD25-9A03-4ABC-B5D8-5DA2BC2E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A641-DFA1-47A4-97F8-E2770D75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82BCF-AC58-4AB5-B21B-0FC18C32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EE660-45BE-4FF2-91A0-C150B1B2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7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ADAD-1F1B-4019-BB95-EE05D1BB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A67AD-3E72-4136-B384-0A39D898F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645E8-A99D-42D3-A1DC-4C7AF9C4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8D050-1B5F-4280-B54F-EFFEAC0F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746F3-6A60-4EE2-BDD0-0B4F4CDB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E863-B62F-4B95-952B-503FF65C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1D650-8FDD-467E-84F7-68B7B6496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0E328-3AEF-4626-A560-84426F15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991F-FB57-41E9-B26E-4E16DA60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49CC5-8607-49CD-A3B2-172F8583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7426B-45AD-4A6A-A808-78C3E7FB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8252-0A00-481E-9CEC-E073FB2E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2B701-B17B-4FA1-AE10-2ED8857A5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894C0-61FE-4C4D-8C80-5FEA10848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255E3-6EFC-4CDE-8EE4-8888C4729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59DF0-9884-44ED-BC81-F27052DC9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C2365-70D5-4127-976A-E2CD4589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9F8D4-734A-4CEC-BD61-088FCD78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F71A7-2139-4186-BB46-A803479B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F02B-8A15-4784-BEDA-58FBC281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EAB00-422D-49E2-8FE2-BED775CE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51D8F-85AB-46EA-BE9F-51111BA0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7A675-81AE-4F5E-94D3-A2F5245B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74B10-5328-4464-BFE8-0253F264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58C1C-F727-412D-8CAC-CD108D00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37C94-0DC1-4C7F-BF10-18EB6340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F25B-04F4-482B-8DB5-01FC663F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2F16-449B-4220-B306-BB2B2436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00F93-1CE4-4243-B4D0-9433246A7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F3192-D0AB-41EB-8E70-B56ECBD9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30FE1-3AEB-48F4-A72E-F46EA5EB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6C2A5-B05C-40AE-AAEF-37777849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823-3663-4C9C-97F7-48012A8A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D6E75-EDAD-4E7F-A34E-079CB84BB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7BBEB-BD63-463F-990E-3B22FE83B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0985F-0AF6-4B60-A295-91FC82DD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B4964-503E-4DEE-94C5-6DFBAC8F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7280C-05F0-4FCC-9257-6E1F1E95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A9EC4-8ADD-48FA-9B4A-B153E8C6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F2004-3D16-4325-AC33-A3F02425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5AAC9-07A0-4004-BDE3-28A367C41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EA21-D58D-43A9-A2D2-C3BA9FA7D8C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D02-496D-40CC-824B-D299B5D78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128AB-53FC-408A-A549-A90A07E4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A05C-6CC8-463A-9D0D-4550AE427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8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F3CCA-BC51-40AD-8969-245BBE70A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09" y="4877664"/>
            <a:ext cx="10765410" cy="1207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Sign Up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A6C57-7735-4453-921F-0332FF94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26" y="1148401"/>
            <a:ext cx="8635593" cy="23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4B45-D3BD-4474-8D26-3F1A7118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F05D5-E967-4EF5-AEB4-6695A0D21811}"/>
              </a:ext>
            </a:extLst>
          </p:cNvPr>
          <p:cNvSpPr txBox="1"/>
          <p:nvPr/>
        </p:nvSpPr>
        <p:spPr>
          <a:xfrm>
            <a:off x="1130998" y="1883516"/>
            <a:ext cx="9575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create an opportunity for guests to select their field lunch preferences using an electronic form.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Shot 2021-09-26 at 6.57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81" y="2820855"/>
            <a:ext cx="7355751" cy="37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CA4C-C53C-4D19-A25A-8AA05DDD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pic>
        <p:nvPicPr>
          <p:cNvPr id="1028" name="Picture 4" descr="Great Customer Service — Camp Business">
            <a:extLst>
              <a:ext uri="{FF2B5EF4-FFF2-40B4-BE49-F238E27FC236}">
                <a16:creationId xmlns:a16="http://schemas.microsoft.com/office/drawing/2014/main" id="{1B5D1E7D-E7F2-46BB-B9A8-7C6416D1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52" y="3619472"/>
            <a:ext cx="3861696" cy="25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D26925-BFC6-4E49-ADF2-F6CE68337777}"/>
              </a:ext>
            </a:extLst>
          </p:cNvPr>
          <p:cNvSpPr txBox="1"/>
          <p:nvPr/>
        </p:nvSpPr>
        <p:spPr>
          <a:xfrm>
            <a:off x="795196" y="1859340"/>
            <a:ext cx="10601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build on our excellent guest service objectives and to offer more choice.</a:t>
            </a:r>
            <a:b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eliminate high touch points (clipboard/pens) and keeping track of multiple sheets of paper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6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E0FE-5875-46AA-8C4B-C0A0F730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4188" cy="115585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702A8-3983-47ED-96AA-8ACF845BF6DE}"/>
              </a:ext>
            </a:extLst>
          </p:cNvPr>
          <p:cNvSpPr txBox="1"/>
          <p:nvPr/>
        </p:nvSpPr>
        <p:spPr>
          <a:xfrm>
            <a:off x="1095469" y="1801640"/>
            <a:ext cx="581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Microsoft Forms App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Short.io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URL Forwarding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1F897-04C4-47BE-8FC8-2F00542E2D14}"/>
              </a:ext>
            </a:extLst>
          </p:cNvPr>
          <p:cNvSpPr txBox="1"/>
          <p:nvPr/>
        </p:nvSpPr>
        <p:spPr>
          <a:xfrm>
            <a:off x="905347" y="3268301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925CB-35A2-4797-AE83-5D67111EC054}"/>
              </a:ext>
            </a:extLst>
          </p:cNvPr>
          <p:cNvSpPr txBox="1"/>
          <p:nvPr/>
        </p:nvSpPr>
        <p:spPr>
          <a:xfrm>
            <a:off x="1032095" y="4590107"/>
            <a:ext cx="95974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Form will be created in each lodge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Cooks will make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2400" dirty="0"/>
              <a:t> Form for each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Lodge Management will update the link on the in-lodge website each trip.  </a:t>
            </a:r>
          </a:p>
        </p:txBody>
      </p:sp>
    </p:spTree>
    <p:extLst>
      <p:ext uri="{BB962C8B-B14F-4D97-AF65-F5344CB8AC3E}">
        <p14:creationId xmlns:p14="http://schemas.microsoft.com/office/powerpoint/2010/main" val="33679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AE87-62F2-422F-BC34-4AC580EB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B0327-48F1-44C6-B6CE-ACBF80457F14}"/>
              </a:ext>
            </a:extLst>
          </p:cNvPr>
          <p:cNvSpPr txBox="1"/>
          <p:nvPr/>
        </p:nvSpPr>
        <p:spPr>
          <a:xfrm>
            <a:off x="1539089" y="1964602"/>
            <a:ext cx="93281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day before incoming guests arrive at lodge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CMH Coach Hosts will prompt and assist guests en route to lodge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Lodge Management will prompt and assist guests at lodge</a:t>
            </a:r>
          </a:p>
        </p:txBody>
      </p:sp>
      <p:pic>
        <p:nvPicPr>
          <p:cNvPr id="2050" name="Picture 2" descr="Premium Photo | Young woman with her baggage and mobile phone waiting at  the airport. concept of travel and vacation.">
            <a:extLst>
              <a:ext uri="{FF2B5EF4-FFF2-40B4-BE49-F238E27FC236}">
                <a16:creationId xmlns:a16="http://schemas.microsoft.com/office/drawing/2014/main" id="{D2B47477-1ED8-4608-AF95-366B0869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62" y="3739536"/>
            <a:ext cx="4368476" cy="290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1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9268-82E3-4300-9738-6F968D02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F682D-2ABE-4DDA-9F96-01E6BFF39024}"/>
              </a:ext>
            </a:extLst>
          </p:cNvPr>
          <p:cNvSpPr txBox="1"/>
          <p:nvPr/>
        </p:nvSpPr>
        <p:spPr>
          <a:xfrm>
            <a:off x="1562470" y="1935332"/>
            <a:ext cx="4511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 and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 control of food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Reduces high touch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CACD6-9E19-480D-B141-87EE51773668}"/>
              </a:ext>
            </a:extLst>
          </p:cNvPr>
          <p:cNvSpPr txBox="1"/>
          <p:nvPr/>
        </p:nvSpPr>
        <p:spPr>
          <a:xfrm>
            <a:off x="838200" y="3675355"/>
            <a:ext cx="3166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A827C-08B1-43BD-B020-A1DF5E8BA052}"/>
              </a:ext>
            </a:extLst>
          </p:cNvPr>
          <p:cNvSpPr txBox="1"/>
          <p:nvPr/>
        </p:nvSpPr>
        <p:spPr>
          <a:xfrm>
            <a:off x="1713390" y="4829452"/>
            <a:ext cx="8988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Guest Participation – will they fill out the form?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approach in menu planning for returning culinary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 many QR codes?</a:t>
            </a:r>
          </a:p>
        </p:txBody>
      </p:sp>
    </p:spTree>
    <p:extLst>
      <p:ext uri="{BB962C8B-B14F-4D97-AF65-F5344CB8AC3E}">
        <p14:creationId xmlns:p14="http://schemas.microsoft.com/office/powerpoint/2010/main" val="49529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5939-DA72-470F-8003-1994A155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Roll Out: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CD377-C624-47A3-9651-68AB3F716228}"/>
              </a:ext>
            </a:extLst>
          </p:cNvPr>
          <p:cNvSpPr txBox="1"/>
          <p:nvPr/>
        </p:nvSpPr>
        <p:spPr>
          <a:xfrm>
            <a:off x="1944210" y="2095130"/>
            <a:ext cx="10300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Piloted the program at Bobbie Burns this past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Introduce program and train culinary teams at Hospitality Trainings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Company wide implementation for Winter 2021/22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BEF70-74E7-4F44-8F6F-88B03C4B5C33}"/>
              </a:ext>
            </a:extLst>
          </p:cNvPr>
          <p:cNvSpPr txBox="1"/>
          <p:nvPr/>
        </p:nvSpPr>
        <p:spPr>
          <a:xfrm>
            <a:off x="1660124" y="4376691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354195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F3CCA-BC51-40AD-8969-245BBE70A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809" y="4877664"/>
            <a:ext cx="10765410" cy="1207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A6C57-7735-4453-921F-0332FF94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26" y="1148401"/>
            <a:ext cx="8635593" cy="23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5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208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Lunch Sign Up Program</vt:lpstr>
      <vt:lpstr>Objective:</vt:lpstr>
      <vt:lpstr>Why?</vt:lpstr>
      <vt:lpstr>How?</vt:lpstr>
      <vt:lpstr>When?</vt:lpstr>
      <vt:lpstr>Benefits:</vt:lpstr>
      <vt:lpstr>Roll Out: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Pre-Arrival Lunch Sign Up Program</dc:title>
  <dc:creator>Erin Teunissen (CMH)</dc:creator>
  <cp:lastModifiedBy>Erin Teunissen (CMH)</cp:lastModifiedBy>
  <cp:revision>17</cp:revision>
  <dcterms:created xsi:type="dcterms:W3CDTF">2021-09-26T12:47:45Z</dcterms:created>
  <dcterms:modified xsi:type="dcterms:W3CDTF">2021-11-01T16:32:50Z</dcterms:modified>
</cp:coreProperties>
</file>